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1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65CE-4409-40B6-A6AB-BFFE6A9D910D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A2B1-3D1A-4312-A4F0-4E4DFF06F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58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65CE-4409-40B6-A6AB-BFFE6A9D910D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A2B1-3D1A-4312-A4F0-4E4DFF06F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65CE-4409-40B6-A6AB-BFFE6A9D910D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A2B1-3D1A-4312-A4F0-4E4DFF06F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4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65CE-4409-40B6-A6AB-BFFE6A9D910D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A2B1-3D1A-4312-A4F0-4E4DFF06F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352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65CE-4409-40B6-A6AB-BFFE6A9D910D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A2B1-3D1A-4312-A4F0-4E4DFF06F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6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65CE-4409-40B6-A6AB-BFFE6A9D910D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A2B1-3D1A-4312-A4F0-4E4DFF06F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4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65CE-4409-40B6-A6AB-BFFE6A9D910D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A2B1-3D1A-4312-A4F0-4E4DFF06F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277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65CE-4409-40B6-A6AB-BFFE6A9D910D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A2B1-3D1A-4312-A4F0-4E4DFF06F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11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65CE-4409-40B6-A6AB-BFFE6A9D910D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A2B1-3D1A-4312-A4F0-4E4DFF06F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64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65CE-4409-40B6-A6AB-BFFE6A9D910D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A2B1-3D1A-4312-A4F0-4E4DFF06F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06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65CE-4409-40B6-A6AB-BFFE6A9D910D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A2B1-3D1A-4312-A4F0-4E4DFF06F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48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C65CE-4409-40B6-A6AB-BFFE6A9D910D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4A2B1-3D1A-4312-A4F0-4E4DFF06F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178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irii.cliksonline.com/" TargetMode="External"/><Relationship Id="rId2" Type="http://schemas.openxmlformats.org/officeDocument/2006/relationships/hyperlink" Target="http://outlook.washburn.ed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78971" y="5783673"/>
            <a:ext cx="8240486" cy="982613"/>
          </a:xfrm>
          <a:prstGeom prst="rect">
            <a:avLst/>
          </a:prstGeom>
          <a:solidFill>
            <a:schemeClr val="accent5">
              <a:lumMod val="60000"/>
              <a:lumOff val="40000"/>
              <a:alpha val="80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8971" y="3695504"/>
            <a:ext cx="8240486" cy="1898103"/>
          </a:xfrm>
          <a:prstGeom prst="rect">
            <a:avLst/>
          </a:prstGeom>
          <a:solidFill>
            <a:schemeClr val="accent5">
              <a:lumMod val="60000"/>
              <a:lumOff val="40000"/>
              <a:alpha val="80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8971" y="2107021"/>
            <a:ext cx="8240486" cy="1488410"/>
          </a:xfrm>
          <a:prstGeom prst="rect">
            <a:avLst/>
          </a:prstGeom>
          <a:solidFill>
            <a:schemeClr val="accent5">
              <a:lumMod val="60000"/>
              <a:lumOff val="40000"/>
              <a:alpha val="80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78971" y="543279"/>
            <a:ext cx="8240486" cy="1328056"/>
          </a:xfrm>
          <a:prstGeom prst="rect">
            <a:avLst/>
          </a:prstGeom>
          <a:solidFill>
            <a:schemeClr val="accent5">
              <a:lumMod val="60000"/>
              <a:lumOff val="40000"/>
              <a:alpha val="80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78971" y="543279"/>
            <a:ext cx="7900689" cy="150810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3200" b="1" u="sng" dirty="0" smtClean="0"/>
              <a:t>Step 1:</a:t>
            </a:r>
            <a:r>
              <a:rPr lang="en-US" sz="3200" b="1" dirty="0" smtClean="0"/>
              <a:t> 	</a:t>
            </a:r>
            <a:r>
              <a:rPr lang="en-US" sz="2000" dirty="0" smtClean="0"/>
              <a:t>Open your (Washburn) E-mail App (</a:t>
            </a:r>
            <a:r>
              <a:rPr lang="en-US" sz="2000" i="1" u="sng" dirty="0" smtClean="0"/>
              <a:t>NOT</a:t>
            </a:r>
            <a:r>
              <a:rPr lang="en-US" sz="2000" dirty="0" smtClean="0"/>
              <a:t> your D2L e-mail)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	OR 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Log in at </a:t>
            </a:r>
            <a:r>
              <a:rPr lang="en-US" sz="2000" dirty="0" smtClean="0">
                <a:hlinkClick r:id="rId2"/>
              </a:rPr>
              <a:t>http://outlook.washburn.edu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78971" y="2069355"/>
            <a:ext cx="7839197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/>
              <a:t>Step 2:</a:t>
            </a:r>
            <a:r>
              <a:rPr lang="en-US" sz="3200" b="1" dirty="0" smtClean="0"/>
              <a:t> 	</a:t>
            </a:r>
            <a:r>
              <a:rPr lang="en-US" sz="1900" dirty="0" smtClean="0"/>
              <a:t>Find the e-mail sent on </a:t>
            </a:r>
            <a:r>
              <a:rPr lang="en-US" sz="1600" b="1" dirty="0" smtClean="0">
                <a:solidFill>
                  <a:schemeClr val="bg1">
                    <a:lumMod val="95000"/>
                  </a:schemeClr>
                </a:solidFill>
              </a:rPr>
              <a:t>November</a:t>
            </a:r>
            <a:r>
              <a:rPr lang="en-US" sz="1600" b="1" dirty="0" smtClean="0">
                <a:solidFill>
                  <a:schemeClr val="bg1">
                    <a:lumMod val="95000"/>
                  </a:schemeClr>
                </a:solidFill>
              </a:rPr>
              <a:t> 20</a:t>
            </a:r>
            <a:r>
              <a:rPr lang="en-US" sz="1600" b="1" baseline="30000" dirty="0" smtClean="0">
                <a:solidFill>
                  <a:schemeClr val="bg1">
                    <a:lumMod val="95000"/>
                  </a:schemeClr>
                </a:solidFill>
              </a:rPr>
              <a:t>th</a:t>
            </a:r>
            <a:endParaRPr lang="en-US" sz="20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2000" dirty="0"/>
              <a:t>	</a:t>
            </a:r>
            <a:r>
              <a:rPr lang="en-US" sz="2000" dirty="0" smtClean="0"/>
              <a:t>				from </a:t>
            </a:r>
            <a:r>
              <a:rPr lang="en-US" b="1" dirty="0" smtClean="0"/>
              <a:t>coursevaluations@ets.org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	OR 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1900" dirty="0" smtClean="0"/>
              <a:t>Reset your password at </a:t>
            </a:r>
            <a:r>
              <a:rPr lang="en-US" sz="1900" dirty="0" smtClean="0">
                <a:hlinkClick r:id="rId3"/>
              </a:rPr>
              <a:t>http://sirii.cliksonline.com</a:t>
            </a:r>
            <a:r>
              <a:rPr lang="en-US" sz="1900" dirty="0" smtClean="0"/>
              <a:t> </a:t>
            </a:r>
            <a:endParaRPr lang="en-US" sz="1900" dirty="0"/>
          </a:p>
        </p:txBody>
      </p:sp>
      <p:sp>
        <p:nvSpPr>
          <p:cNvPr id="6" name="TextBox 5"/>
          <p:cNvSpPr txBox="1"/>
          <p:nvPr/>
        </p:nvSpPr>
        <p:spPr>
          <a:xfrm>
            <a:off x="478971" y="3646086"/>
            <a:ext cx="8010463" cy="181588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3200" b="1" u="sng" dirty="0" smtClean="0"/>
              <a:t>Step 3:</a:t>
            </a:r>
            <a:r>
              <a:rPr lang="en-US" sz="3200" b="1" dirty="0" smtClean="0"/>
              <a:t> 	</a:t>
            </a:r>
            <a:r>
              <a:rPr lang="en-US" sz="2000" dirty="0" smtClean="0"/>
              <a:t>Go to </a:t>
            </a:r>
            <a:r>
              <a:rPr lang="en-US" sz="2000" dirty="0" smtClean="0">
                <a:hlinkClick r:id="rId3"/>
              </a:rPr>
              <a:t>http://sirii.cliksonline.com</a:t>
            </a:r>
            <a:r>
              <a:rPr lang="en-US" sz="2000" dirty="0" smtClean="0"/>
              <a:t> and log in with your:</a:t>
            </a:r>
          </a:p>
          <a:p>
            <a:endParaRPr lang="en-US" sz="2000" dirty="0"/>
          </a:p>
          <a:p>
            <a:r>
              <a:rPr lang="en-US" sz="2000" dirty="0" smtClean="0"/>
              <a:t>		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User ID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000" dirty="0" smtClean="0"/>
              <a:t>Your </a:t>
            </a:r>
            <a:r>
              <a:rPr lang="en-US" sz="2000" dirty="0" err="1" smtClean="0"/>
              <a:t>MyWashburn</a:t>
            </a:r>
            <a:r>
              <a:rPr lang="en-US" sz="2000" dirty="0" smtClean="0"/>
              <a:t> e-mail address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Password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000" dirty="0" smtClean="0"/>
              <a:t>sent to you in the “User Password” E-mail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8971" y="5783673"/>
            <a:ext cx="81113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/>
              <a:t>Step 4:</a:t>
            </a:r>
            <a:r>
              <a:rPr lang="en-US" sz="3200" b="1" dirty="0" smtClean="0"/>
              <a:t> 	</a:t>
            </a:r>
            <a:r>
              <a:rPr lang="en-US" sz="2000" dirty="0" smtClean="0"/>
              <a:t>Choose the course you are evaluating and start the survey.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4134" y="-41496"/>
            <a:ext cx="81867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63500" dir="2700000" algn="tl" rotWithShape="0">
                    <a:prstClr val="black">
                      <a:alpha val="40000"/>
                    </a:prstClr>
                  </a:outerShdw>
                </a:effectLst>
              </a:rPr>
              <a:t>INSTRUCTIONS FOR SIR-II EVALUATION SYSTEM</a:t>
            </a:r>
            <a:endParaRPr lang="en-US" sz="2000" dirty="0">
              <a:solidFill>
                <a:schemeClr val="accent5">
                  <a:lumMod val="75000"/>
                </a:schemeClr>
              </a:solidFill>
              <a:effectLst>
                <a:outerShdw blurRad="50800" dist="635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86" y="4243200"/>
            <a:ext cx="1268186" cy="1268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597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17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Washburn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Arterburn</dc:creator>
  <cp:lastModifiedBy>Matt Arterburn</cp:lastModifiedBy>
  <cp:revision>17</cp:revision>
  <cp:lastPrinted>2016-04-06T19:49:19Z</cp:lastPrinted>
  <dcterms:created xsi:type="dcterms:W3CDTF">2015-06-12T16:51:51Z</dcterms:created>
  <dcterms:modified xsi:type="dcterms:W3CDTF">2017-11-13T21:35:23Z</dcterms:modified>
</cp:coreProperties>
</file>